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9292"/>
    <a:srgbClr val="337389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029"/>
    <p:restoredTop sz="94815"/>
  </p:normalViewPr>
  <p:slideViewPr>
    <p:cSldViewPr snapToGrid="0">
      <p:cViewPr>
        <p:scale>
          <a:sx n="100" d="100"/>
          <a:sy n="100" d="100"/>
        </p:scale>
        <p:origin x="66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74E3F651-E3CC-CD74-880C-C8DB64A30F5D}"/>
              </a:ext>
            </a:extLst>
          </p:cNvPr>
          <p:cNvSpPr/>
          <p:nvPr/>
        </p:nvSpPr>
        <p:spPr>
          <a:xfrm>
            <a:off x="954578" y="1295417"/>
            <a:ext cx="1734316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Population active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B9195160-E73D-7461-2A39-7D65946DA71D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1821736" y="1588122"/>
            <a:ext cx="0" cy="310319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F5649159-DA61-8CDE-03FC-B941BD81B528}"/>
              </a:ext>
            </a:extLst>
          </p:cNvPr>
          <p:cNvSpPr/>
          <p:nvPr/>
        </p:nvSpPr>
        <p:spPr>
          <a:xfrm>
            <a:off x="282381" y="2241947"/>
            <a:ext cx="1460622" cy="701328"/>
          </a:xfrm>
          <a:prstGeom prst="roundRect">
            <a:avLst>
              <a:gd name="adj" fmla="val 13143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Actifs occupés (ayant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un emploi)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25285DB4-B060-D847-75DD-C73E875F51F8}"/>
              </a:ext>
            </a:extLst>
          </p:cNvPr>
          <p:cNvSpPr txBox="1"/>
          <p:nvPr/>
        </p:nvSpPr>
        <p:spPr>
          <a:xfrm>
            <a:off x="1090767" y="467938"/>
            <a:ext cx="510478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L’offre et la demande de travail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cxnSp>
        <p:nvCxnSpPr>
          <p:cNvPr id="32" name="Connecteur en angle 31">
            <a:extLst>
              <a:ext uri="{FF2B5EF4-FFF2-40B4-BE49-F238E27FC236}">
                <a16:creationId xmlns:a16="http://schemas.microsoft.com/office/drawing/2014/main" id="{ED0DEF7B-6F32-304C-2861-DCA109B52BBD}"/>
              </a:ext>
            </a:extLst>
          </p:cNvPr>
          <p:cNvCxnSpPr>
            <a:cxnSpLocks/>
            <a:stCxn id="37" idx="0"/>
            <a:endCxn id="14" idx="0"/>
          </p:cNvCxnSpPr>
          <p:nvPr/>
        </p:nvCxnSpPr>
        <p:spPr>
          <a:xfrm rot="16200000" flipV="1">
            <a:off x="1792748" y="1461891"/>
            <a:ext cx="12700" cy="1560111"/>
          </a:xfrm>
          <a:prstGeom prst="bentConnector3">
            <a:avLst>
              <a:gd name="adj1" fmla="val 2772953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Image 3">
            <a:extLst>
              <a:ext uri="{FF2B5EF4-FFF2-40B4-BE49-F238E27FC236}">
                <a16:creationId xmlns:a16="http://schemas.microsoft.com/office/drawing/2014/main" id="{01159CB1-B547-0269-95D2-9ECC5730A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1398954"/>
            <a:ext cx="63500" cy="76200"/>
          </a:xfrm>
          <a:prstGeom prst="rect">
            <a:avLst/>
          </a:prstGeom>
        </p:spPr>
      </p:pic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EB829475-F3AD-3C87-65E3-FC8CE4B9AA98}"/>
              </a:ext>
            </a:extLst>
          </p:cNvPr>
          <p:cNvSpPr/>
          <p:nvPr/>
        </p:nvSpPr>
        <p:spPr>
          <a:xfrm>
            <a:off x="1987226" y="2241947"/>
            <a:ext cx="1171153" cy="701328"/>
          </a:xfrm>
          <a:prstGeom prst="roundRect">
            <a:avLst>
              <a:gd name="adj" fmla="val 8738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Actifs inoccupés (chômeurs)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7EEE7083-72DA-3702-90C8-93251CFBF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1398954"/>
            <a:ext cx="63500" cy="76200"/>
          </a:xfrm>
          <a:prstGeom prst="rect">
            <a:avLst/>
          </a:prstGeom>
        </p:spPr>
      </p:pic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E5D37CA9-5859-D8EC-76B5-07C6B9F4D9F3}"/>
              </a:ext>
            </a:extLst>
          </p:cNvPr>
          <p:cNvSpPr/>
          <p:nvPr/>
        </p:nvSpPr>
        <p:spPr>
          <a:xfrm>
            <a:off x="3468855" y="2241947"/>
            <a:ext cx="1021210" cy="292705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Retraités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C93F3EE4-7DF1-9482-E7CC-A20CCDF472F7}"/>
              </a:ext>
            </a:extLst>
          </p:cNvPr>
          <p:cNvSpPr/>
          <p:nvPr/>
        </p:nvSpPr>
        <p:spPr>
          <a:xfrm>
            <a:off x="523452" y="5700213"/>
            <a:ext cx="2046460" cy="707458"/>
          </a:xfrm>
          <a:prstGeom prst="roundRect">
            <a:avLst>
              <a:gd name="adj" fmla="val 18537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Substituabilité entre capital et travail </a:t>
            </a:r>
            <a:br>
              <a:rPr lang="fr-FR" sz="1200" b="1" dirty="0">
                <a:latin typeface="Open Sans" pitchFamily="2" charset="0"/>
              </a:rPr>
            </a:br>
            <a:r>
              <a:rPr lang="fr-FR" sz="1200" b="1" dirty="0">
                <a:latin typeface="Open Sans" pitchFamily="2" charset="0"/>
              </a:rPr>
              <a:t>+ productivité</a:t>
            </a:r>
          </a:p>
        </p:txBody>
      </p:sp>
      <p:cxnSp>
        <p:nvCxnSpPr>
          <p:cNvPr id="26" name="Connecteur en angle 25">
            <a:extLst>
              <a:ext uri="{FF2B5EF4-FFF2-40B4-BE49-F238E27FC236}">
                <a16:creationId xmlns:a16="http://schemas.microsoft.com/office/drawing/2014/main" id="{52529190-64F8-9C07-2F07-12CB69D870AA}"/>
              </a:ext>
            </a:extLst>
          </p:cNvPr>
          <p:cNvCxnSpPr>
            <a:cxnSpLocks/>
            <a:stCxn id="31" idx="0"/>
            <a:endCxn id="25" idx="0"/>
          </p:cNvCxnSpPr>
          <p:nvPr/>
        </p:nvCxnSpPr>
        <p:spPr>
          <a:xfrm rot="16200000" flipV="1">
            <a:off x="3706918" y="3539978"/>
            <a:ext cx="3487" cy="4323958"/>
          </a:xfrm>
          <a:prstGeom prst="bentConnector3">
            <a:avLst>
              <a:gd name="adj1" fmla="val 9635618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 : coins arrondis 26">
            <a:extLst>
              <a:ext uri="{FF2B5EF4-FFF2-40B4-BE49-F238E27FC236}">
                <a16:creationId xmlns:a16="http://schemas.microsoft.com/office/drawing/2014/main" id="{3CA984EA-4F9F-0A54-5420-44534F643094}"/>
              </a:ext>
            </a:extLst>
          </p:cNvPr>
          <p:cNvSpPr/>
          <p:nvPr/>
        </p:nvSpPr>
        <p:spPr>
          <a:xfrm>
            <a:off x="2884813" y="5707743"/>
            <a:ext cx="1797551" cy="297823"/>
          </a:xfrm>
          <a:prstGeom prst="roundRect">
            <a:avLst>
              <a:gd name="adj" fmla="val 20408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Coût du travail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E4B7DE3-6265-BB04-5336-FEAF8549E543}"/>
              </a:ext>
            </a:extLst>
          </p:cNvPr>
          <p:cNvSpPr/>
          <p:nvPr/>
        </p:nvSpPr>
        <p:spPr>
          <a:xfrm>
            <a:off x="4971864" y="5703700"/>
            <a:ext cx="1797552" cy="310616"/>
          </a:xfrm>
          <a:prstGeom prst="roundRect">
            <a:avLst>
              <a:gd name="adj" fmla="val 26318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Demande anticipée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53C1F1BA-7052-D591-D781-83AB06DA6C3B}"/>
              </a:ext>
            </a:extLst>
          </p:cNvPr>
          <p:cNvSpPr/>
          <p:nvPr/>
        </p:nvSpPr>
        <p:spPr>
          <a:xfrm>
            <a:off x="1546682" y="4835649"/>
            <a:ext cx="4489700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Les déterminants de l’offre et de la demande de travail</a:t>
            </a:r>
          </a:p>
        </p:txBody>
      </p:sp>
      <p:cxnSp>
        <p:nvCxnSpPr>
          <p:cNvPr id="58" name="Connecteur droit avec flèche 57">
            <a:extLst>
              <a:ext uri="{FF2B5EF4-FFF2-40B4-BE49-F238E27FC236}">
                <a16:creationId xmlns:a16="http://schemas.microsoft.com/office/drawing/2014/main" id="{FA4FB2A3-A070-3B1B-00FC-0320F9C9DEF0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5178362" y="1596125"/>
            <a:ext cx="0" cy="645822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1A57F038-C91C-B7CE-0D78-34A606D56107}"/>
              </a:ext>
            </a:extLst>
          </p:cNvPr>
          <p:cNvCxnSpPr>
            <a:cxnSpLocks/>
            <a:stCxn id="33" idx="2"/>
            <a:endCxn id="27" idx="0"/>
          </p:cNvCxnSpPr>
          <p:nvPr/>
        </p:nvCxnSpPr>
        <p:spPr>
          <a:xfrm flipH="1">
            <a:off x="3783589" y="5128354"/>
            <a:ext cx="7943" cy="579389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846F5135-0920-1454-59A0-44C6A585C0DE}"/>
              </a:ext>
            </a:extLst>
          </p:cNvPr>
          <p:cNvCxnSpPr>
            <a:cxnSpLocks/>
          </p:cNvCxnSpPr>
          <p:nvPr/>
        </p:nvCxnSpPr>
        <p:spPr>
          <a:xfrm>
            <a:off x="3330083" y="7792174"/>
            <a:ext cx="0" cy="349881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ectangle : coins arrondis 71">
            <a:extLst>
              <a:ext uri="{FF2B5EF4-FFF2-40B4-BE49-F238E27FC236}">
                <a16:creationId xmlns:a16="http://schemas.microsoft.com/office/drawing/2014/main" id="{15DE96B1-ABB5-A2DB-5802-4EDA094C471E}"/>
              </a:ext>
            </a:extLst>
          </p:cNvPr>
          <p:cNvSpPr/>
          <p:nvPr/>
        </p:nvSpPr>
        <p:spPr>
          <a:xfrm>
            <a:off x="902378" y="8473581"/>
            <a:ext cx="1509786" cy="501361"/>
          </a:xfrm>
          <a:prstGeom prst="roundRect">
            <a:avLst>
              <a:gd name="adj" fmla="val 18537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Des contraintes légales</a:t>
            </a:r>
          </a:p>
        </p:txBody>
      </p:sp>
      <p:cxnSp>
        <p:nvCxnSpPr>
          <p:cNvPr id="73" name="Connecteur en angle 72">
            <a:extLst>
              <a:ext uri="{FF2B5EF4-FFF2-40B4-BE49-F238E27FC236}">
                <a16:creationId xmlns:a16="http://schemas.microsoft.com/office/drawing/2014/main" id="{1377FA6D-A5F5-2424-37D2-A9CF92A2C6CD}"/>
              </a:ext>
            </a:extLst>
          </p:cNvPr>
          <p:cNvCxnSpPr>
            <a:cxnSpLocks/>
            <a:stCxn id="74" idx="0"/>
            <a:endCxn id="72" idx="0"/>
          </p:cNvCxnSpPr>
          <p:nvPr/>
        </p:nvCxnSpPr>
        <p:spPr>
          <a:xfrm rot="16200000" flipH="1" flipV="1">
            <a:off x="3248184" y="6869634"/>
            <a:ext cx="13034" cy="3194860"/>
          </a:xfrm>
          <a:prstGeom prst="bentConnector3">
            <a:avLst>
              <a:gd name="adj1" fmla="val -2415713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 : coins arrondis 73">
            <a:extLst>
              <a:ext uri="{FF2B5EF4-FFF2-40B4-BE49-F238E27FC236}">
                <a16:creationId xmlns:a16="http://schemas.microsoft.com/office/drawing/2014/main" id="{5DEFCA0E-2B77-F9A9-2EF4-30A7B2BE0794}"/>
              </a:ext>
            </a:extLst>
          </p:cNvPr>
          <p:cNvSpPr/>
          <p:nvPr/>
        </p:nvSpPr>
        <p:spPr>
          <a:xfrm>
            <a:off x="4017208" y="8460547"/>
            <a:ext cx="1669845" cy="527428"/>
          </a:xfrm>
          <a:prstGeom prst="roundRect">
            <a:avLst>
              <a:gd name="adj" fmla="val 26318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Des négociations conventionnelles</a:t>
            </a:r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972042C6-4305-76E1-B604-70681F03972A}"/>
              </a:ext>
            </a:extLst>
          </p:cNvPr>
          <p:cNvSpPr/>
          <p:nvPr/>
        </p:nvSpPr>
        <p:spPr>
          <a:xfrm>
            <a:off x="2068032" y="7499469"/>
            <a:ext cx="2503082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Le prix du travail dépend</a:t>
            </a:r>
          </a:p>
        </p:txBody>
      </p:sp>
      <p:sp>
        <p:nvSpPr>
          <p:cNvPr id="78" name="Rectangle : coins arrondis 77">
            <a:extLst>
              <a:ext uri="{FF2B5EF4-FFF2-40B4-BE49-F238E27FC236}">
                <a16:creationId xmlns:a16="http://schemas.microsoft.com/office/drawing/2014/main" id="{0AD437F1-9A6C-9268-F84E-398A32D2CD18}"/>
              </a:ext>
            </a:extLst>
          </p:cNvPr>
          <p:cNvSpPr/>
          <p:nvPr/>
        </p:nvSpPr>
        <p:spPr>
          <a:xfrm>
            <a:off x="1250702" y="9552209"/>
            <a:ext cx="813137" cy="279912"/>
          </a:xfrm>
          <a:prstGeom prst="roundRect">
            <a:avLst>
              <a:gd name="adj" fmla="val 26417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Smic</a:t>
            </a:r>
          </a:p>
        </p:txBody>
      </p:sp>
      <p:sp>
        <p:nvSpPr>
          <p:cNvPr id="79" name="Rectangle : coins arrondis 78">
            <a:extLst>
              <a:ext uri="{FF2B5EF4-FFF2-40B4-BE49-F238E27FC236}">
                <a16:creationId xmlns:a16="http://schemas.microsoft.com/office/drawing/2014/main" id="{4F8AE3EC-84EA-AC40-4185-3FE1248B8542}"/>
              </a:ext>
            </a:extLst>
          </p:cNvPr>
          <p:cNvSpPr/>
          <p:nvPr/>
        </p:nvSpPr>
        <p:spPr>
          <a:xfrm>
            <a:off x="3031132" y="9560842"/>
            <a:ext cx="973811" cy="279912"/>
          </a:xfrm>
          <a:prstGeom prst="roundRect">
            <a:avLst>
              <a:gd name="adj" fmla="val 18199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Branche</a:t>
            </a:r>
          </a:p>
        </p:txBody>
      </p:sp>
      <p:cxnSp>
        <p:nvCxnSpPr>
          <p:cNvPr id="83" name="Connecteur droit avec flèche 82">
            <a:extLst>
              <a:ext uri="{FF2B5EF4-FFF2-40B4-BE49-F238E27FC236}">
                <a16:creationId xmlns:a16="http://schemas.microsoft.com/office/drawing/2014/main" id="{3FA29A54-15B4-0EC8-25D2-A6277D9DE0A0}"/>
              </a:ext>
            </a:extLst>
          </p:cNvPr>
          <p:cNvCxnSpPr>
            <a:cxnSpLocks/>
            <a:stCxn id="72" idx="2"/>
            <a:endCxn id="78" idx="0"/>
          </p:cNvCxnSpPr>
          <p:nvPr/>
        </p:nvCxnSpPr>
        <p:spPr>
          <a:xfrm>
            <a:off x="1657271" y="8974942"/>
            <a:ext cx="0" cy="577267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>
            <a:extLst>
              <a:ext uri="{FF2B5EF4-FFF2-40B4-BE49-F238E27FC236}">
                <a16:creationId xmlns:a16="http://schemas.microsoft.com/office/drawing/2014/main" id="{0474E45A-4D8E-6D24-7B6A-C71754EBD7AA}"/>
              </a:ext>
            </a:extLst>
          </p:cNvPr>
          <p:cNvCxnSpPr>
            <a:cxnSpLocks/>
          </p:cNvCxnSpPr>
          <p:nvPr/>
        </p:nvCxnSpPr>
        <p:spPr>
          <a:xfrm>
            <a:off x="4857883" y="8974942"/>
            <a:ext cx="0" cy="255297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43E2748-DFD8-8559-DC98-5279E40C0C7E}"/>
              </a:ext>
            </a:extLst>
          </p:cNvPr>
          <p:cNvSpPr/>
          <p:nvPr/>
        </p:nvSpPr>
        <p:spPr>
          <a:xfrm>
            <a:off x="4302065" y="1315507"/>
            <a:ext cx="1734316" cy="292705"/>
          </a:xfrm>
          <a:prstGeom prst="roundRect">
            <a:avLst/>
          </a:prstGeom>
          <a:solidFill>
            <a:srgbClr val="59B9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Population inactive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3CF47CFF-7705-4341-8F38-F53E54D3AA46}"/>
              </a:ext>
            </a:extLst>
          </p:cNvPr>
          <p:cNvSpPr/>
          <p:nvPr/>
        </p:nvSpPr>
        <p:spPr>
          <a:xfrm>
            <a:off x="4667757" y="2241947"/>
            <a:ext cx="1021210" cy="292705"/>
          </a:xfrm>
          <a:prstGeom prst="roundRect">
            <a:avLst/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Étudiants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466E41AA-B154-2386-BF7D-38868BAA3FAF}"/>
              </a:ext>
            </a:extLst>
          </p:cNvPr>
          <p:cNvSpPr/>
          <p:nvPr/>
        </p:nvSpPr>
        <p:spPr>
          <a:xfrm>
            <a:off x="5870640" y="2244736"/>
            <a:ext cx="1416967" cy="701328"/>
          </a:xfrm>
          <a:prstGeom prst="roundRect">
            <a:avLst>
              <a:gd name="adj" fmla="val 9619"/>
            </a:avLst>
          </a:prstGeom>
          <a:solidFill>
            <a:srgbClr val="F7C17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Personnes ne cherchant pas à travailler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13E8056A-CD63-F2AA-D3E6-912A47342212}"/>
              </a:ext>
            </a:extLst>
          </p:cNvPr>
          <p:cNvSpPr/>
          <p:nvPr/>
        </p:nvSpPr>
        <p:spPr>
          <a:xfrm>
            <a:off x="3475793" y="3645749"/>
            <a:ext cx="2190641" cy="279912"/>
          </a:xfrm>
          <a:prstGeom prst="roundRect">
            <a:avLst>
              <a:gd name="adj" fmla="val 21017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Population sans emploi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75D0055A-ED10-E17F-4B3C-735557156837}"/>
              </a:ext>
            </a:extLst>
          </p:cNvPr>
          <p:cNvSpPr/>
          <p:nvPr/>
        </p:nvSpPr>
        <p:spPr>
          <a:xfrm>
            <a:off x="4159261" y="9560842"/>
            <a:ext cx="1078135" cy="279912"/>
          </a:xfrm>
          <a:prstGeom prst="roundRect">
            <a:avLst>
              <a:gd name="adj" fmla="val 18199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Entreprise</a:t>
            </a: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796EBF6D-15FA-3D5F-1BB4-CB5C66847E70}"/>
              </a:ext>
            </a:extLst>
          </p:cNvPr>
          <p:cNvSpPr/>
          <p:nvPr/>
        </p:nvSpPr>
        <p:spPr>
          <a:xfrm>
            <a:off x="5476159" y="9560842"/>
            <a:ext cx="1345814" cy="279912"/>
          </a:xfrm>
          <a:prstGeom prst="roundRect">
            <a:avLst>
              <a:gd name="adj" fmla="val 22308"/>
            </a:avLst>
          </a:prstGeom>
          <a:solidFill>
            <a:srgbClr val="E46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spAutoFit/>
          </a:bodyPr>
          <a:lstStyle/>
          <a:p>
            <a:pPr algn="ctr"/>
            <a:r>
              <a:rPr lang="fr-FR" sz="1200" b="1" dirty="0">
                <a:latin typeface="Open Sans" pitchFamily="2" charset="0"/>
              </a:rPr>
              <a:t>Individuelles</a:t>
            </a:r>
          </a:p>
        </p:txBody>
      </p:sp>
      <p:cxnSp>
        <p:nvCxnSpPr>
          <p:cNvPr id="29" name="Connecteur en angle 28">
            <a:extLst>
              <a:ext uri="{FF2B5EF4-FFF2-40B4-BE49-F238E27FC236}">
                <a16:creationId xmlns:a16="http://schemas.microsoft.com/office/drawing/2014/main" id="{AD1741E1-0BD8-959B-535A-C3615ADE813B}"/>
              </a:ext>
            </a:extLst>
          </p:cNvPr>
          <p:cNvCxnSpPr>
            <a:cxnSpLocks/>
            <a:stCxn id="17" idx="0"/>
            <a:endCxn id="8" idx="0"/>
          </p:cNvCxnSpPr>
          <p:nvPr/>
        </p:nvCxnSpPr>
        <p:spPr>
          <a:xfrm rot="16200000" flipV="1">
            <a:off x="5277898" y="943510"/>
            <a:ext cx="2789" cy="2599664"/>
          </a:xfrm>
          <a:prstGeom prst="bentConnector3">
            <a:avLst>
              <a:gd name="adj1" fmla="val 12283901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en angle 46">
            <a:extLst>
              <a:ext uri="{FF2B5EF4-FFF2-40B4-BE49-F238E27FC236}">
                <a16:creationId xmlns:a16="http://schemas.microsoft.com/office/drawing/2014/main" id="{05192798-865D-286E-8010-1DF644FC3086}"/>
              </a:ext>
            </a:extLst>
          </p:cNvPr>
          <p:cNvCxnSpPr>
            <a:cxnSpLocks/>
            <a:stCxn id="17" idx="2"/>
            <a:endCxn id="37" idx="2"/>
          </p:cNvCxnSpPr>
          <p:nvPr/>
        </p:nvCxnSpPr>
        <p:spPr>
          <a:xfrm rot="5400000" flipH="1">
            <a:off x="4574569" y="941510"/>
            <a:ext cx="2789" cy="4006321"/>
          </a:xfrm>
          <a:prstGeom prst="bentConnector3">
            <a:avLst>
              <a:gd name="adj1" fmla="val -12003621"/>
            </a:avLst>
          </a:prstGeom>
          <a:ln w="31750">
            <a:solidFill>
              <a:srgbClr val="929292"/>
            </a:solidFill>
            <a:headEnd type="triangle" w="med" len="lg"/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6D23B744-D601-2B86-E09A-9BAAACD26111}"/>
              </a:ext>
            </a:extLst>
          </p:cNvPr>
          <p:cNvCxnSpPr>
            <a:cxnSpLocks/>
            <a:endCxn id="8" idx="2"/>
          </p:cNvCxnSpPr>
          <p:nvPr/>
        </p:nvCxnSpPr>
        <p:spPr>
          <a:xfrm flipV="1">
            <a:off x="3979460" y="2534652"/>
            <a:ext cx="0" cy="733481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B0FA0199-86A4-A12E-A742-E9F5475D66D8}"/>
              </a:ext>
            </a:extLst>
          </p:cNvPr>
          <p:cNvCxnSpPr>
            <a:cxnSpLocks/>
          </p:cNvCxnSpPr>
          <p:nvPr/>
        </p:nvCxnSpPr>
        <p:spPr>
          <a:xfrm flipV="1">
            <a:off x="5169223" y="2534652"/>
            <a:ext cx="2664" cy="733481"/>
          </a:xfrm>
          <a:prstGeom prst="straightConnector1">
            <a:avLst/>
          </a:prstGeom>
          <a:ln w="31750">
            <a:solidFill>
              <a:srgbClr val="929292"/>
            </a:solidFill>
            <a:tailEnd type="non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5E7488B2-3C1C-05E8-5852-2554C3EFCF52}"/>
              </a:ext>
            </a:extLst>
          </p:cNvPr>
          <p:cNvCxnSpPr>
            <a:cxnSpLocks/>
          </p:cNvCxnSpPr>
          <p:nvPr/>
        </p:nvCxnSpPr>
        <p:spPr>
          <a:xfrm>
            <a:off x="4571114" y="3268133"/>
            <a:ext cx="0" cy="378789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en angle 90">
            <a:extLst>
              <a:ext uri="{FF2B5EF4-FFF2-40B4-BE49-F238E27FC236}">
                <a16:creationId xmlns:a16="http://schemas.microsoft.com/office/drawing/2014/main" id="{8EE3BAE9-2689-DBA6-AE24-CE418C133B4E}"/>
              </a:ext>
            </a:extLst>
          </p:cNvPr>
          <p:cNvCxnSpPr>
            <a:cxnSpLocks/>
            <a:stCxn id="28" idx="0"/>
            <a:endCxn id="79" idx="0"/>
          </p:cNvCxnSpPr>
          <p:nvPr/>
        </p:nvCxnSpPr>
        <p:spPr>
          <a:xfrm rot="16200000" flipV="1">
            <a:off x="4833552" y="8245328"/>
            <a:ext cx="12700" cy="2631028"/>
          </a:xfrm>
          <a:prstGeom prst="bentConnector3">
            <a:avLst>
              <a:gd name="adj1" fmla="val 2705661"/>
            </a:avLst>
          </a:prstGeom>
          <a:ln w="31750">
            <a:solidFill>
              <a:srgbClr val="929292"/>
            </a:solidFill>
            <a:headEnd type="triangle" w="med" len="lg"/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9373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72</Words>
  <Application>Microsoft Macintosh PowerPoint</Application>
  <PresentationFormat>Personnalisé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Samuel Biney</cp:lastModifiedBy>
  <cp:revision>21</cp:revision>
  <dcterms:created xsi:type="dcterms:W3CDTF">2024-05-15T14:38:44Z</dcterms:created>
  <dcterms:modified xsi:type="dcterms:W3CDTF">2024-05-27T09:46:39Z</dcterms:modified>
</cp:coreProperties>
</file>